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0c0a7e472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0c0a7e472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0c0a7e472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0c0a7e472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c0a7e47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c0a7e47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0c0a7e472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20c0a7e472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0c0a7e472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0c0a7e472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0c0a7e47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0c0a7e47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0c0a7e472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0c0a7e472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0c0a7e472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0c0a7e472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0c0a7e472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20c0a7e472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0c0a7e472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20c0a7e472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0c0a7e47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0c0a7e47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0c0a7e472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0c0a7e472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0c0a7e472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20c0a7e472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20c0a7e47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20c0a7e47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0c0a7e47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0c0a7e47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0c0a7e472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20c0a7e472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0c0a7e47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0c0a7e47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0c0a7e472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0c0a7e472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0c0a7e472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0c0a7e472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0c0a7e47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0c0a7e47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gif"/><Relationship Id="rId4" Type="http://schemas.openxmlformats.org/officeDocument/2006/relationships/image" Target="../media/image1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gif"/><Relationship Id="rId4" Type="http://schemas.openxmlformats.org/officeDocument/2006/relationships/image" Target="../media/image1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Camera battle transitions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Alejandro Martín Ortega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2 SOLUTION: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7975" y="3648188"/>
            <a:ext cx="3448050" cy="9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8375" y="2214013"/>
            <a:ext cx="4667250" cy="100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3: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Complete this function so the integers given by the player are passed to the values of the class, take into account the steps of the transition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3 SOLUTION:</a:t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3175" y="2502650"/>
            <a:ext cx="3857625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4: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Create a wiping transition using a Rect that will fill the whole screen and will move horizontally remember that it has to come back to it's starting point in a smooth way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4 SOLUTION:</a:t>
            </a:r>
            <a:endParaRPr/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238" y="2441813"/>
            <a:ext cx="8629425" cy="166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5:</a:t>
            </a:r>
            <a:endParaRPr/>
          </a:p>
        </p:txBody>
      </p:sp>
      <p:sp>
        <p:nvSpPr>
          <p:cNvPr id="159" name="Google Shape;159;p2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Create 4 rects that will interpolate directions and will act the same as the wiping transition from before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5 SOLUTION:</a:t>
            </a:r>
            <a:endParaRPr/>
          </a:p>
        </p:txBody>
      </p:sp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7462" y="1788175"/>
            <a:ext cx="4729075" cy="322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6:</a:t>
            </a:r>
            <a:endParaRPr/>
          </a:p>
        </p:txBody>
      </p:sp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Create a similar function to the TODO 5, but in this case you will create 5 interpolating rects that will have also a texture drawn on top and will update it's position alongside with the rect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6 SOLUTION:</a:t>
            </a:r>
            <a:endParaRPr/>
          </a:p>
        </p:txBody>
      </p:sp>
      <p:sp>
        <p:nvSpPr>
          <p:cNvPr id="178" name="Google Shape;178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075" y="1760740"/>
            <a:ext cx="6911851" cy="302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6 SOLUTION PART 2</a:t>
            </a:r>
            <a:endParaRPr/>
          </a:p>
        </p:txBody>
      </p:sp>
      <p:sp>
        <p:nvSpPr>
          <p:cNvPr id="185" name="Google Shape;185;p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200" y="2112388"/>
            <a:ext cx="8427600" cy="23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Index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What are camera battle transitions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Common transitions used in videogames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Selected aproach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TODO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7:</a:t>
            </a:r>
            <a:endParaRPr/>
          </a:p>
        </p:txBody>
      </p:sp>
      <p:sp>
        <p:nvSpPr>
          <p:cNvPr id="192" name="Google Shape;192;p3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Create a rect that will Fade in and out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7 SOLUTION:</a:t>
            </a:r>
            <a:endParaRPr/>
          </a:p>
        </p:txBody>
      </p:sp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400" y="2514137"/>
            <a:ext cx="8579201" cy="152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are camera battle transitions?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 way to tell the player an encounter has started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Important for the UX aspect of the game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Common transitions used in videogames: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400" y="1919075"/>
            <a:ext cx="3915974" cy="293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1975" y="1751388"/>
            <a:ext cx="4060774" cy="304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919075"/>
            <a:ext cx="4028675" cy="302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919075"/>
            <a:ext cx="4028675" cy="3021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Selected aproach for the problem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-Usage of easings to do the functions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-Easy implementation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-Can it be improved?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1975" y="1919075"/>
            <a:ext cx="3589725" cy="201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1: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Using the Enum "currentStep" create a switch that inside of the case TRANSITION will increase the variable "time_in_transition"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and depending on the animation selected it will call to the respective funciton. Do the same for the case FROM_TRANSITION but instead of increasing it's time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decrease the variable "time_out_transition"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1 SOLUTION: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550" y="1919075"/>
            <a:ext cx="2108740" cy="30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4445" y="1919074"/>
            <a:ext cx="2343305" cy="30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2: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Create an if statement to change from TRANSITION to FROM_TRANSITION and viceversa once the conditions are met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 - time_in_transition is bigger or equal than time_out_transition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 - time_out_transition is smaller or equal than 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